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99" r:id="rId4"/>
    <p:sldId id="293" r:id="rId5"/>
    <p:sldId id="294" r:id="rId6"/>
    <p:sldId id="295" r:id="rId7"/>
    <p:sldId id="296" r:id="rId8"/>
    <p:sldId id="297" r:id="rId9"/>
    <p:sldId id="298" r:id="rId10"/>
    <p:sldId id="292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8" r:id="rId28"/>
    <p:sldId id="279" r:id="rId29"/>
    <p:sldId id="280" r:id="rId30"/>
    <p:sldId id="282" r:id="rId31"/>
    <p:sldId id="281" r:id="rId32"/>
    <p:sldId id="283" r:id="rId33"/>
    <p:sldId id="273" r:id="rId34"/>
    <p:sldId id="274" r:id="rId35"/>
    <p:sldId id="275" r:id="rId36"/>
    <p:sldId id="303" r:id="rId37"/>
    <p:sldId id="276" r:id="rId38"/>
    <p:sldId id="277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01" r:id="rId48"/>
    <p:sldId id="30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348D-C425-44DD-834A-6B65CAD85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4C724-7208-4CE7-9D2A-B8CA0C178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4D70C-8624-40E1-856A-165E60BE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6B1E-7066-47C3-9D1F-BFA19557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F0B96-05F1-4590-99D0-7084A49B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5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3E22-8B01-4700-B49E-7FD5646A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779C1-A87F-43F1-9718-52B6B35F0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31EC7-2FC6-4252-BD67-59DD5167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EE71-D623-4F72-AD78-29DD0050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20716-EFE5-45C2-A4C7-97F75F5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4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B37C-E51C-417E-A69C-BBF6FD8AA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BC328-529F-42E7-94FB-E14D90FDF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3AADC-867A-4C4E-84C0-7991401C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C2A12-D01F-4591-9814-3095BE3A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C109-8E5E-4ABB-9EE2-02883219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70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6D24-AD1A-4097-BDD6-E2570B8A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DE30-25B0-4602-B1B6-5C240FE0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9798D-418A-4158-9FBA-603527CC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8A715-F188-4472-8006-3CD0FC63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FD583-2D0F-4EBA-80D5-B7E6C776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BD92-FCAF-445C-814E-4D94B686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6DEFF-1182-46E7-BC37-8AEC87334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D4FF2-C2C1-4956-8DAF-A81A049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545C5-44AB-447D-A28C-98FD416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D9C19-BF2D-4BE2-8A21-DE2D8F62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6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878A-E85F-4C82-A8D9-40EF1D81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09F8-93A2-4B2C-B757-90DE0194A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A722A-3246-470A-81A2-437E80374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DEC7-EBF3-4FA7-88E5-7A70A743F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7D2E7-21B2-47CE-AF03-09CFC121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05E7-29A9-4131-9764-F8B45E11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26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D900-07F3-4E2A-A630-DE10FE5B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7EAAF-C362-4F37-B1E2-A4F4C814C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15EEB-91B6-45DB-B73A-EA933D419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E0BCB-9E3C-442E-B886-B23DFADF1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E4E0B4-0147-4ABA-9F79-AB308E80A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3EBFC-C517-4E2D-88B5-ADF78520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9F700-ED58-4464-B361-63265BA4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BE7BA-F050-43BE-BCEA-7BEDA6E1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61A2-516E-48D5-8799-B449801F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CC185-5016-434E-B4EF-31F9BD69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89818-FC57-4FBA-B488-A1C50C904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B931A-5258-4B6D-ACFC-AD9742DD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3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C299D-A4ED-49B8-B655-843A5DAC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A959B-618B-4FDE-BAA0-B291344A8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13829-B4FF-4F5D-9847-F3BB6FB0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7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445F-BC85-4773-B156-98D0FB8E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221A-D563-4EF2-9750-05669D9D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F75D4-7597-4A1A-BCA5-71CBD9FDE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741E3-A489-41EC-A249-03FD9A482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B29C1-0921-4B55-AABE-F182F82A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BDC57-772A-482D-BAF7-943A2296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1DC5-4D2B-4BEE-9A5E-7DA1AEEC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061D6-7DAD-498D-9AF1-409102B88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9C094-C22B-4E99-9434-85081701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FB76E-666E-42C1-B6FA-5480BCBC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6945E-9E58-40A4-866D-775BB7DB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E749C-D614-4CB5-82B1-46F93D3C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7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7820E-EC04-4017-B6AA-AF81248B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7AA4D-4191-41C3-8FA5-C7F03E45A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209A7-EEEF-49EB-A183-C437B0AE8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D6AFE-A89D-4E97-AA6B-4F028F3A5BF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1E06-FB6A-4B7E-8E06-9A99FE4E3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76491-E14D-4EAC-AF20-8BCCA43D4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DA479-0899-4111-B2B9-5A9230B55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D4B274-39ED-424C-A9C1-130AF9583919}"/>
              </a:ext>
            </a:extLst>
          </p:cNvPr>
          <p:cNvSpPr txBox="1"/>
          <p:nvPr/>
        </p:nvSpPr>
        <p:spPr>
          <a:xfrm>
            <a:off x="3677920" y="2362140"/>
            <a:ext cx="675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err="1">
                <a:latin typeface="Gadugi" panose="020B0502040204020203" pitchFamily="34" charset="0"/>
                <a:ea typeface="Gadugi" panose="020B0502040204020203" pitchFamily="34" charset="0"/>
              </a:rPr>
              <a:t>EduByte</a:t>
            </a:r>
            <a:endParaRPr lang="en-US" sz="9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F14D9-EF20-40EA-9A71-40FCFF030428}"/>
              </a:ext>
            </a:extLst>
          </p:cNvPr>
          <p:cNvSpPr txBox="1"/>
          <p:nvPr/>
        </p:nvSpPr>
        <p:spPr>
          <a:xfrm>
            <a:off x="1172901" y="3931800"/>
            <a:ext cx="1101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adugi" panose="020B0502040204020203" pitchFamily="34" charset="0"/>
                <a:ea typeface="Gadugi" panose="020B0502040204020203" pitchFamily="34" charset="0"/>
              </a:rPr>
              <a:t>Empowering Minds with AI Powered Education</a:t>
            </a:r>
          </a:p>
        </p:txBody>
      </p:sp>
    </p:spTree>
    <p:extLst>
      <p:ext uri="{BB962C8B-B14F-4D97-AF65-F5344CB8AC3E}">
        <p14:creationId xmlns:p14="http://schemas.microsoft.com/office/powerpoint/2010/main" val="256401869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CCE25-BE57-4EF2-B5AE-D16129F5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7815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0AB5EE-A0F4-45BF-AC82-5CF8431E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2859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9F3E45-843E-44CC-B115-78219484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5704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EA6D22-929E-4C13-8F44-48EE1FCE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2748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A9867-7850-4424-9880-78227310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10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8D3BB-2F95-44DD-8F40-9DB2743A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2836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E9B5B-A56F-42CA-A770-19D03BF2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187"/>
            <a:ext cx="12192000" cy="54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000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E0BD7-D06C-4AA0-995F-A96710C5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340"/>
            <a:ext cx="12192000" cy="53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089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A8B38-4914-4C93-9938-940469B0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568"/>
            <a:ext cx="12192000" cy="57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480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E6007-2260-4EFB-B0D9-F473689C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197"/>
            <a:ext cx="12192000" cy="48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9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A830BF-28AB-440E-85CC-2A6D5C0D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81"/>
            <a:ext cx="12192000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666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DFED8-5E29-4567-8590-45EE274F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09"/>
            <a:ext cx="12192000" cy="47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5344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29EF4-AF9C-4455-9C19-8F1CCF3B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49"/>
            <a:ext cx="12192000" cy="48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8591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DB384-2F1A-4A1F-8B9C-F1C0261A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332"/>
            <a:ext cx="12192000" cy="47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3369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E2B3F-731E-4446-A5BD-0763DF1B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142"/>
            <a:ext cx="12192000" cy="47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888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69001-A7AF-4A89-9C3A-5AD0C8CF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862"/>
            <a:ext cx="12192000" cy="4752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AFD473-7F29-4032-B99F-CA7D9342882F}"/>
              </a:ext>
            </a:extLst>
          </p:cNvPr>
          <p:cNvSpPr/>
          <p:nvPr/>
        </p:nvSpPr>
        <p:spPr>
          <a:xfrm>
            <a:off x="9600819" y="4130040"/>
            <a:ext cx="420624" cy="268224"/>
          </a:xfrm>
          <a:prstGeom prst="rect">
            <a:avLst/>
          </a:prstGeom>
          <a:solidFill>
            <a:srgbClr val="EA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7218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86C93-381E-4FA8-A9D7-35B461BF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687"/>
            <a:ext cx="12192000" cy="47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87554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BF8E1-1A72-41B6-879B-4CC3F3E9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440"/>
            <a:ext cx="12192000" cy="5127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0EF0BD-119F-4ED7-95D1-C9CDDB80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2" y="4617693"/>
            <a:ext cx="3406435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3890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F85AC-7071-459C-935C-0BFFA07D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72"/>
            <a:ext cx="12192000" cy="66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56768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08CF1-BDF8-485A-A54F-8C8F0082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8"/>
            <a:ext cx="12192000" cy="66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3447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321D7-627F-481A-8F08-0B4BA889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61"/>
            <a:ext cx="12192000" cy="66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5723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C51C7A-7D55-4BDC-B9F5-648D992F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43"/>
            <a:ext cx="12192000" cy="64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24370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56CF0-0412-47FC-8FEB-D305D256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00"/>
            <a:ext cx="12192000" cy="66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9891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34E347-BA86-4205-8F88-60BFBF36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3"/>
            <a:ext cx="12192000" cy="65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7098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10D55-4905-49F5-BFCE-250C4F9B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44"/>
            <a:ext cx="12192000" cy="66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47317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57ADE-FF1A-4A46-AC9F-D547D07C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899"/>
            <a:ext cx="12192000" cy="53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943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05591-4956-4713-A166-3EACE3FA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201"/>
            <a:ext cx="12192000" cy="50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24995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7351A-9FC1-4F96-8808-FAAFF7AD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264"/>
            <a:ext cx="12192000" cy="49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26103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20E7B-E6BF-43CA-836C-1F3C63FA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7548"/>
            <a:ext cx="12192001" cy="5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560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770FB-1D17-4ADC-B4D9-A50D0C71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17"/>
            <a:ext cx="12192000" cy="495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1415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AFF0F-5CA9-4FD3-9578-1E2F5521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563"/>
            <a:ext cx="12192000" cy="49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9360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7B5B3-7600-4EB5-8447-65104CD7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/>
          <a:stretch/>
        </p:blipFill>
        <p:spPr>
          <a:xfrm>
            <a:off x="0" y="700314"/>
            <a:ext cx="12192000" cy="5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9180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3956D-965B-423A-BC3C-39B8C850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65"/>
            <a:ext cx="12192000" cy="64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70217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A10A2-7F4D-437A-BB70-CA9F8AD3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88"/>
            <a:ext cx="12192000" cy="53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02058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92588-E8B0-45F0-A1C4-2F706D22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21"/>
            <a:ext cx="12192000" cy="5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42626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C1392-33BF-4FA2-9F58-A847A134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98"/>
            <a:ext cx="12192000" cy="599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65686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1F815-3506-4F53-934C-4760B79C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143"/>
            <a:ext cx="12192000" cy="48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1453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0CBCD-10A1-4EA9-990A-8D785330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11"/>
            <a:ext cx="12192000" cy="55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8971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7B57B-2D1D-4066-80CC-A3D62C5C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68"/>
            <a:ext cx="12192000" cy="56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5099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3A8B1-219F-464D-930E-5DA02E20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02"/>
            <a:ext cx="12192000" cy="5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58739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E6AF38-0FB4-44E1-B330-49E345AD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858"/>
            <a:ext cx="12192000" cy="54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2963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1BAAD-9B9D-46EC-B8DC-30B59BE03A3A}"/>
              </a:ext>
            </a:extLst>
          </p:cNvPr>
          <p:cNvSpPr txBox="1"/>
          <p:nvPr/>
        </p:nvSpPr>
        <p:spPr>
          <a:xfrm>
            <a:off x="3203358" y="2373714"/>
            <a:ext cx="675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adugi" panose="020B0502040204020203" pitchFamily="34" charset="0"/>
                <a:ea typeface="Gadug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5310014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B753E-3AB9-4B3A-98EF-0089C91D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"/>
            <a:ext cx="12192000" cy="68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837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1A3F9-3FC2-4D04-B99F-1057E7373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"/>
          <a:stretch/>
        </p:blipFill>
        <p:spPr>
          <a:xfrm>
            <a:off x="0" y="219919"/>
            <a:ext cx="12192000" cy="65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2510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78009-2BE9-4848-9873-86636D0C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207"/>
            <a:ext cx="12192000" cy="63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095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4500C-3FE6-418F-86F2-2E80C673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68"/>
            <a:ext cx="12192000" cy="63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437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D40E8-5B58-43D4-92CA-7E404C9F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60"/>
            <a:ext cx="12192000" cy="63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70091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Apurbo Banik Turjo</dc:creator>
  <cp:lastModifiedBy>Apurbo Banik Turjo</cp:lastModifiedBy>
  <cp:revision>12</cp:revision>
  <dcterms:created xsi:type="dcterms:W3CDTF">2023-07-26T04:35:41Z</dcterms:created>
  <dcterms:modified xsi:type="dcterms:W3CDTF">2023-07-28T13:36:52Z</dcterms:modified>
</cp:coreProperties>
</file>